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p:scale>
          <a:sx n="150" d="100"/>
          <a:sy n="150" d="100"/>
        </p:scale>
        <p:origin x="-931" y="-2491"/>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632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Sudhakar N</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:731121104313</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655</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CIBI CHAKKRAVARTHI</cp:lastModifiedBy>
  <cp:revision>38</cp:revision>
  <dcterms:modified xsi:type="dcterms:W3CDTF">2024-04-10T06:20:48Z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